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2C97A9-D886-409B-966C-63C08A5EBD3F}" v="3" dt="2025-09-04T14:00:15.2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4" d="100"/>
          <a:sy n="124" d="100"/>
        </p:scale>
        <p:origin x="618" y="3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clMfvt7lU9xL19JLw1UEbyIc5yFoIUNKtuUHFB6QFjQ=" providerId="None" clId="Web-{B82C97A9-D886-409B-966C-63C08A5EBD3F}"/>
    <pc:docChg chg="modSld">
      <pc:chgData name="Utilisateur" userId="clMfvt7lU9xL19JLw1UEbyIc5yFoIUNKtuUHFB6QFjQ=" providerId="None" clId="Web-{B82C97A9-D886-409B-966C-63C08A5EBD3F}" dt="2025-09-04T14:00:14.795" v="1" actId="20577"/>
      <pc:docMkLst>
        <pc:docMk/>
      </pc:docMkLst>
      <pc:sldChg chg="modSp">
        <pc:chgData name="Utilisateur" userId="clMfvt7lU9xL19JLw1UEbyIc5yFoIUNKtuUHFB6QFjQ=" providerId="None" clId="Web-{B82C97A9-D886-409B-966C-63C08A5EBD3F}" dt="2025-09-04T14:00:14.795" v="1" actId="20577"/>
        <pc:sldMkLst>
          <pc:docMk/>
          <pc:sldMk cId="0" sldId="256"/>
        </pc:sldMkLst>
        <pc:spChg chg="mod">
          <ac:chgData name="Utilisateur" userId="clMfvt7lU9xL19JLw1UEbyIc5yFoIUNKtuUHFB6QFjQ=" providerId="None" clId="Web-{B82C97A9-D886-409B-966C-63C08A5EBD3F}" dt="2025-09-04T14:00:14.795" v="1" actId="20577"/>
          <ac:spMkLst>
            <pc:docMk/>
            <pc:sldMk cId="0" sldId="256"/>
            <ac:spMk id="3" creationId="{4EA2E9F4-78A1-CFC7-5FE6-CB30B10F2AA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capture d’écran, peigne, conception&#10;&#10;Le contenu généré par l’IA peut être incorrect.">
            <a:extLst>
              <a:ext uri="{FF2B5EF4-FFF2-40B4-BE49-F238E27FC236}">
                <a16:creationId xmlns:a16="http://schemas.microsoft.com/office/drawing/2014/main" id="{05F323E3-8307-C0C2-B38E-F32E861CF5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4" y="0"/>
            <a:ext cx="9132093" cy="5157787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4EA2E9F4-78A1-CFC7-5FE6-CB30B10F2AA6}"/>
              </a:ext>
            </a:extLst>
          </p:cNvPr>
          <p:cNvSpPr txBox="1"/>
          <p:nvPr/>
        </p:nvSpPr>
        <p:spPr>
          <a:xfrm>
            <a:off x="2421731" y="57152"/>
            <a:ext cx="227171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r-FR" sz="1800" b="1" dirty="0">
                <a:latin typeface="Open Sans"/>
              </a:rPr>
              <a:t>Exit Ticket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537430" y="3134946"/>
            <a:ext cx="60600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 question I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still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have / 1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thing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 do not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understand</a:t>
            </a:r>
            <a:endParaRPr lang="fr-FR" dirty="0">
              <a:latin typeface="Arial"/>
              <a:ea typeface="Open Sans"/>
              <a:cs typeface="Arial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2C675171-9038-D874-567A-692ED1504CA5}"/>
              </a:ext>
            </a:extLst>
          </p:cNvPr>
          <p:cNvSpPr/>
          <p:nvPr/>
        </p:nvSpPr>
        <p:spPr>
          <a:xfrm>
            <a:off x="521198" y="754070"/>
            <a:ext cx="6076729" cy="282471"/>
          </a:xfrm>
          <a:prstGeom prst="roundRect">
            <a:avLst>
              <a:gd name="adj" fmla="val 11298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>
                <a:latin typeface="Open Sans"/>
                <a:ea typeface="Open Sans"/>
                <a:cs typeface="Open Sans"/>
              </a:rPr>
              <a:t>3 </a:t>
            </a:r>
            <a:r>
              <a:rPr lang="fr-FR" sz="1200" b="1" dirty="0" err="1">
                <a:latin typeface="Open Sans"/>
                <a:ea typeface="Open Sans"/>
                <a:cs typeface="Open Sans"/>
              </a:rPr>
              <a:t>things</a:t>
            </a:r>
            <a:r>
              <a:rPr lang="fr-FR" sz="1200" b="1" dirty="0">
                <a:latin typeface="Open Sans"/>
                <a:ea typeface="Open Sans"/>
                <a:cs typeface="Open Sans"/>
              </a:rPr>
              <a:t> I </a:t>
            </a:r>
            <a:r>
              <a:rPr lang="fr-FR" sz="1200" b="1" dirty="0" err="1">
                <a:latin typeface="Open Sans"/>
                <a:ea typeface="Open Sans"/>
                <a:cs typeface="Open Sans"/>
              </a:rPr>
              <a:t>learnt</a:t>
            </a:r>
            <a:r>
              <a:rPr lang="fr-FR" sz="1200" b="1" dirty="0">
                <a:latin typeface="Open Sans"/>
                <a:ea typeface="Open Sans"/>
                <a:cs typeface="Open Sans"/>
              </a:rPr>
              <a:t> in </a:t>
            </a:r>
            <a:r>
              <a:rPr lang="fr-FR" sz="1200" b="1" dirty="0" err="1">
                <a:latin typeface="Open Sans"/>
                <a:ea typeface="Open Sans"/>
                <a:cs typeface="Open Sans"/>
              </a:rPr>
              <a:t>these</a:t>
            </a:r>
            <a:r>
              <a:rPr lang="fr-FR" sz="1200" b="1" dirty="0"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latin typeface="Open Sans"/>
                <a:ea typeface="Open Sans"/>
                <a:cs typeface="Open Sans"/>
              </a:rPr>
              <a:t>texts</a:t>
            </a:r>
            <a:endParaRPr lang="fr-FR" sz="1200" b="1" dirty="0">
              <a:latin typeface="Open Sans"/>
              <a:ea typeface="Open Sans"/>
              <a:cs typeface="Open Sans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1CDC0437-43CE-BC7A-7038-88B0B0BAB36D}"/>
              </a:ext>
            </a:extLst>
          </p:cNvPr>
          <p:cNvSpPr/>
          <p:nvPr/>
        </p:nvSpPr>
        <p:spPr>
          <a:xfrm>
            <a:off x="524519" y="2113259"/>
            <a:ext cx="6078844" cy="290147"/>
          </a:xfrm>
          <a:prstGeom prst="roundRect">
            <a:avLst>
              <a:gd name="adj" fmla="val 15210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>
                <a:latin typeface="Open Sans"/>
                <a:ea typeface="Open Sans"/>
                <a:cs typeface="Open Sans"/>
              </a:rPr>
              <a:t>2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things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found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interesting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to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remember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in the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texts</a:t>
            </a:r>
            <a:endParaRPr lang="fr-FR" sz="1200" b="1" dirty="0">
              <a:solidFill>
                <a:srgbClr val="FFFFFF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4BEA9929-BD25-D7DF-B65C-74196B55A14B}"/>
              </a:ext>
            </a:extLst>
          </p:cNvPr>
          <p:cNvSpPr/>
          <p:nvPr/>
        </p:nvSpPr>
        <p:spPr>
          <a:xfrm>
            <a:off x="540632" y="3936155"/>
            <a:ext cx="6070240" cy="285030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How do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you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feel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about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this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topic?</a:t>
            </a:r>
            <a:endParaRPr lang="fr-FR" dirty="0"/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AC92C781-A5C4-3886-2E37-116D4769D3EB}"/>
              </a:ext>
            </a:extLst>
          </p:cNvPr>
          <p:cNvSpPr/>
          <p:nvPr/>
        </p:nvSpPr>
        <p:spPr>
          <a:xfrm>
            <a:off x="530846" y="1025924"/>
            <a:ext cx="6072295" cy="879206"/>
          </a:xfrm>
          <a:prstGeom prst="roundRect">
            <a:avLst>
              <a:gd name="adj" fmla="val 187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pPr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pPr>
              <a:spcBef>
                <a:spcPts val="600"/>
              </a:spcBef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 </a:t>
            </a:r>
          </a:p>
        </p:txBody>
      </p:sp>
      <p:sp>
        <p:nvSpPr>
          <p:cNvPr id="37" name="Rectangle : coins arrondis 36">
            <a:extLst>
              <a:ext uri="{FF2B5EF4-FFF2-40B4-BE49-F238E27FC236}">
                <a16:creationId xmlns:a16="http://schemas.microsoft.com/office/drawing/2014/main" id="{E753CF11-F61B-A641-5DAA-6803DE6C911C}"/>
              </a:ext>
            </a:extLst>
          </p:cNvPr>
          <p:cNvSpPr/>
          <p:nvPr/>
        </p:nvSpPr>
        <p:spPr>
          <a:xfrm>
            <a:off x="543368" y="4225309"/>
            <a:ext cx="6069776" cy="562510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br>
              <a:rPr lang="en-US" dirty="0"/>
            </a:br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 </a:t>
            </a:r>
            <a:r>
              <a:rPr lang="fr-FR" sz="12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need</a:t>
            </a:r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more help                           I understood </a:t>
            </a:r>
            <a:r>
              <a:rPr lang="fr-FR" sz="12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some</a:t>
            </a:r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of </a:t>
            </a:r>
            <a:r>
              <a:rPr lang="fr-FR" sz="12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it</a:t>
            </a:r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                                  I </a:t>
            </a:r>
            <a:r>
              <a:rPr lang="fr-FR" sz="12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got</a:t>
            </a:r>
            <a:r>
              <a:rPr lang="fr-FR" sz="1200" dirty="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dirty="0" err="1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it!</a:t>
            </a:r>
            <a:endParaRPr lang="fr-FR" dirty="0">
              <a:cs typeface="Arial"/>
            </a:endParaRPr>
          </a:p>
        </p:txBody>
      </p:sp>
      <p:sp>
        <p:nvSpPr>
          <p:cNvPr id="46" name="Rectangle : coins arrondis 45">
            <a:extLst>
              <a:ext uri="{FF2B5EF4-FFF2-40B4-BE49-F238E27FC236}">
                <a16:creationId xmlns:a16="http://schemas.microsoft.com/office/drawing/2014/main" id="{83126CF0-1042-3556-B200-35CCD271AD31}"/>
              </a:ext>
            </a:extLst>
          </p:cNvPr>
          <p:cNvSpPr/>
          <p:nvPr/>
        </p:nvSpPr>
        <p:spPr>
          <a:xfrm>
            <a:off x="538842" y="2402808"/>
            <a:ext cx="6062609" cy="483983"/>
          </a:xfrm>
          <a:prstGeom prst="roundRect">
            <a:avLst>
              <a:gd name="adj" fmla="val 13101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51" name="Rectangle : coins arrondis 50">
            <a:extLst>
              <a:ext uri="{FF2B5EF4-FFF2-40B4-BE49-F238E27FC236}">
                <a16:creationId xmlns:a16="http://schemas.microsoft.com/office/drawing/2014/main" id="{D709DE3B-9247-4ADF-68E2-56F91F2E0339}"/>
              </a:ext>
            </a:extLst>
          </p:cNvPr>
          <p:cNvSpPr/>
          <p:nvPr/>
        </p:nvSpPr>
        <p:spPr>
          <a:xfrm>
            <a:off x="535832" y="3428794"/>
            <a:ext cx="6061484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27F63D32-2D28-2773-4B7D-E7B30BD81A7B}"/>
              </a:ext>
            </a:extLst>
          </p:cNvPr>
          <p:cNvCxnSpPr/>
          <p:nvPr/>
        </p:nvCxnSpPr>
        <p:spPr>
          <a:xfrm>
            <a:off x="633349" y="4424514"/>
            <a:ext cx="5853185" cy="14238"/>
          </a:xfrm>
          <a:prstGeom prst="straightConnector1">
            <a:avLst/>
          </a:prstGeom>
          <a:ln w="12700">
            <a:solidFill>
              <a:srgbClr val="337389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Affichage à l'écran (16:9)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Lucie FONTAINE</dc:creator>
  <cp:lastModifiedBy>Lucie Fontaine</cp:lastModifiedBy>
  <cp:revision>362</cp:revision>
  <dcterms:modified xsi:type="dcterms:W3CDTF">2025-09-04T14:00:15Z</dcterms:modified>
</cp:coreProperties>
</file>